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>
        <p:scale>
          <a:sx n="111" d="100"/>
          <a:sy n="111" d="100"/>
        </p:scale>
        <p:origin x="662" y="-27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viewProps" Target="viewProp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psara1401/Naan_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3271093574"/>
              </p:ext>
            </p:extLst>
          </p:nvPr>
        </p:nvGraphicFramePr>
        <p:xfrm>
          <a:off x="206587" y="2667297"/>
          <a:ext cx="4279525" cy="185913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587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aws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with all environment setup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ports and host with the database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atlas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frontend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491916" y="-59681"/>
            <a:ext cx="8377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9B620-AEE9-8892-420A-F75BFB05BD6A}"/>
              </a:ext>
            </a:extLst>
          </p:cNvPr>
          <p:cNvSpPr txBox="1"/>
          <p:nvPr/>
        </p:nvSpPr>
        <p:spPr>
          <a:xfrm>
            <a:off x="740915" y="555721"/>
            <a:ext cx="7662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 host an e-commerce website on AWS:</a:t>
            </a:r>
          </a:p>
          <a:p>
            <a:endParaRPr lang="en-US" sz="1000" dirty="0"/>
          </a:p>
          <a:p>
            <a:r>
              <a:rPr lang="en-US" sz="1000" dirty="0"/>
              <a:t>1. Sign up for AWS: Create an account on the AWS Console.</a:t>
            </a:r>
          </a:p>
          <a:p>
            <a:r>
              <a:rPr lang="en-US" sz="1000" dirty="0"/>
              <a:t>2. Choose a Domain: Register a domain name through AWS Route 53 or another registrar.</a:t>
            </a:r>
          </a:p>
          <a:p>
            <a:r>
              <a:rPr lang="en-US" sz="1000" dirty="0"/>
              <a:t>3. Set Up EC2 Instance: Launch an EC2 instance for hosting, configure security, and install a web server.</a:t>
            </a:r>
          </a:p>
          <a:p>
            <a:r>
              <a:rPr lang="en-US" sz="1000" dirty="0"/>
              <a:t>4. Install Database: Set up a database using services like Amazon RDS.</a:t>
            </a:r>
          </a:p>
          <a:p>
            <a:r>
              <a:rPr lang="en-US" sz="1000" dirty="0"/>
              <a:t>5. Configure DNS with Route 53: Create a hosted zone, and update DNS settings to point to your EC2 instance.</a:t>
            </a:r>
          </a:p>
          <a:p>
            <a:r>
              <a:rPr lang="en-US" sz="1000" dirty="0"/>
              <a:t>6. Set Up SSL Certificate (Optional): Enhance security with an SSL certificate from AWS Certificate Manager.</a:t>
            </a:r>
          </a:p>
          <a:p>
            <a:r>
              <a:rPr lang="en-US" sz="1000" dirty="0"/>
              <a:t>7. Scale with Load Balancers (Optional): Consider Elastic Load Balancing for distributing traffic.</a:t>
            </a:r>
          </a:p>
          <a:p>
            <a:r>
              <a:rPr lang="en-US" sz="1000" dirty="0"/>
              <a:t>8. Set Up CDN (Optional): Improve performance with Amazon CloudFront as a CDN.</a:t>
            </a:r>
          </a:p>
          <a:p>
            <a:r>
              <a:rPr lang="en-US" sz="1000" dirty="0"/>
              <a:t>9. Monitor and Scale: Use CloudWatch for monitoring and Auto Scaling for resource adjustments.</a:t>
            </a:r>
          </a:p>
          <a:p>
            <a:r>
              <a:rPr lang="en-US" sz="1000" dirty="0"/>
              <a:t>10. Backup and Disaster Recovery: Implement regular backups and plan for disaster recovery.</a:t>
            </a:r>
          </a:p>
          <a:p>
            <a:r>
              <a:rPr lang="en-US" sz="1000" dirty="0"/>
              <a:t>11. Secure Your Application: Follow security best practices, update software, and use IAM policies.</a:t>
            </a:r>
          </a:p>
          <a:p>
            <a:r>
              <a:rPr lang="en-US" sz="1000" dirty="0"/>
              <a:t>12. Compliance and Regulations: Ensure compliance with regulations and protect user data.</a:t>
            </a:r>
          </a:p>
          <a:p>
            <a:r>
              <a:rPr lang="en-US" sz="1000" dirty="0"/>
              <a:t>13. Testing: Conduct thorough testing, including load testing.</a:t>
            </a:r>
          </a:p>
          <a:p>
            <a:r>
              <a:rPr lang="en-US" sz="1000" dirty="0"/>
              <a:t>14. Ongoing Maintenance: Regularly update software, monitor performance, and make necessary adjustments.</a:t>
            </a:r>
          </a:p>
          <a:p>
            <a:endParaRPr lang="en-US" sz="1000" dirty="0"/>
          </a:p>
          <a:p>
            <a:r>
              <a:rPr lang="en-US" sz="1000" dirty="0"/>
              <a:t>Always refer to AWS documentation for detailed instructions, and consider consulting with AWS professionals for tailored guidance.</a:t>
            </a:r>
            <a:endParaRPr lang="en-IN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55514-A234-7837-2C74-54D5798CB8E2}"/>
              </a:ext>
            </a:extLst>
          </p:cNvPr>
          <p:cNvSpPr txBox="1"/>
          <p:nvPr/>
        </p:nvSpPr>
        <p:spPr>
          <a:xfrm flipH="1">
            <a:off x="740914" y="4033445"/>
            <a:ext cx="7062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 host an e-commerce website on AWS, sign up for an account, set up an EC2 instance with a web server and a database, configure DNS using Route 53, enhance security with an optional SSL certificate, and consider scaling with load balancers and using a CDN. Monitor, backup, and ensure security compliance, conducting thorough testing and ongoing maintenance. Always refer to AWS documentation for detailed guidance.</a:t>
            </a:r>
            <a:endParaRPr lang="en-IN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484313" y="1615627"/>
            <a:ext cx="390651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1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100" i="0" u="sng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i="0" u="sng" dirty="0">
              <a:solidFill>
                <a:schemeClr val="tx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100" b="1" u="sng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https://github.com/Apsara1401/Naan_Mudhalvan</a:t>
            </a:r>
            <a:endParaRPr lang="en-GB" sz="1100" b="1" i="0" u="sng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GB" sz="1100" b="1" u="sng" dirty="0">
                <a:solidFill>
                  <a:schemeClr val="tx2"/>
                </a:solidFill>
              </a:rPr>
              <a:t>https://github.com/Snegaasai/Naan-Mudhalvan</a:t>
            </a:r>
          </a:p>
          <a:p>
            <a:pPr marL="0" indent="0">
              <a:lnSpc>
                <a:spcPct val="150000"/>
              </a:lnSpc>
            </a:pPr>
            <a:r>
              <a:rPr lang="en-GB" sz="1100" b="1" u="sng" dirty="0">
                <a:solidFill>
                  <a:schemeClr val="tx2"/>
                </a:solidFill>
              </a:rPr>
              <a:t>https://github.com/hprs0310/ecommerce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arial</vt:lpstr>
      <vt:lpstr>Calibri</vt:lpstr>
      <vt:lpstr>Segoe UI</vt:lpstr>
      <vt:lpstr>EB Garamond Medium</vt:lpstr>
      <vt:lpstr>EB Garamond SemiBold</vt:lpstr>
      <vt:lpstr>Public Sans</vt:lpstr>
      <vt:lpstr>Noto Sans Symbols</vt:lpstr>
      <vt:lpstr>EB Garamond ExtraBold</vt:lpstr>
      <vt:lpstr>EB Garamond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1</cp:revision>
  <dcterms:created xsi:type="dcterms:W3CDTF">2020-08-13T11:21:46Z</dcterms:created>
  <dcterms:modified xsi:type="dcterms:W3CDTF">2023-11-14T15:22:59Z</dcterms:modified>
</cp:coreProperties>
</file>